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x="1219196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Relationship Id="rId39" Type="http://schemas.openxmlformats.org/officeDocument/2006/relationships/slide" Target="slides/slide33.xml"/><Relationship Id="rId40" Type="http://schemas.openxmlformats.org/officeDocument/2006/relationships/slide" Target="slides/slide34.xml"/><Relationship Id="rId41" Type="http://schemas.openxmlformats.org/officeDocument/2006/relationships/slide" Target="slides/slide3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g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69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